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notesSlides/notesSlide3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4.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95244" autoAdjust="0"/>
  </p:normalViewPr>
  <p:slideViewPr>
    <p:cSldViewPr snapToGrid="0">
      <p:cViewPr varScale="1">
        <p:scale>
          <a:sx n="85" d="100"/>
          <a:sy n="85" d="100"/>
        </p:scale>
        <p:origin x="898" y="5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6/6/2018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0.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9.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6.xml"/><Relationship Id="rId7" Type="http://schemas.openxmlformats.org/officeDocument/2006/relationships/image" Target="../media/image7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1.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7.png"/><Relationship Id="rId3" Type="http://schemas.openxmlformats.org/officeDocument/2006/relationships/tags" Target="../tags/tag39.xml"/><Relationship Id="rId7" Type="http://schemas.openxmlformats.org/officeDocument/2006/relationships/slideLayout" Target="../slideLayouts/slideLayout9.xml"/><Relationship Id="rId12" Type="http://schemas.openxmlformats.org/officeDocument/2006/relationships/image" Target="../media/image7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5.png"/><Relationship Id="rId5" Type="http://schemas.openxmlformats.org/officeDocument/2006/relationships/tags" Target="../tags/tag41.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0.xml"/><Relationship Id="rId9" Type="http://schemas.openxmlformats.org/officeDocument/2006/relationships/image" Target="../media/image57.wmf"/><Relationship Id="rId1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tags" Target="../tags/tag45.xml"/><Relationship Id="rId21" Type="http://schemas.openxmlformats.org/officeDocument/2006/relationships/image" Target="../media/image83.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62.png"/><Relationship Id="rId25" Type="http://schemas.openxmlformats.org/officeDocument/2006/relationships/image" Target="../media/image87.png"/><Relationship Id="rId2" Type="http://schemas.openxmlformats.org/officeDocument/2006/relationships/tags" Target="../tags/tag44.xml"/><Relationship Id="rId16" Type="http://schemas.openxmlformats.org/officeDocument/2006/relationships/notesSlide" Target="../notesSlides/notesSlide23.xml"/><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86.png"/><Relationship Id="rId5" Type="http://schemas.openxmlformats.org/officeDocument/2006/relationships/tags" Target="../tags/tag47.xml"/><Relationship Id="rId15" Type="http://schemas.openxmlformats.org/officeDocument/2006/relationships/slideLayout" Target="../slideLayouts/slideLayout12.xml"/><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tags" Target="../tags/tag52.xml"/><Relationship Id="rId19" Type="http://schemas.openxmlformats.org/officeDocument/2006/relationships/image" Target="../media/image81.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2.xml"/><Relationship Id="rId18" Type="http://schemas.openxmlformats.org/officeDocument/2006/relationships/image" Target="../media/image94.png"/><Relationship Id="rId26" Type="http://schemas.openxmlformats.org/officeDocument/2006/relationships/image" Target="../media/image100.png"/><Relationship Id="rId3" Type="http://schemas.openxmlformats.org/officeDocument/2006/relationships/tags" Target="../tags/tag58.xml"/><Relationship Id="rId21" Type="http://schemas.openxmlformats.org/officeDocument/2006/relationships/image" Target="../media/image95.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02.png"/><Relationship Id="rId25" Type="http://schemas.openxmlformats.org/officeDocument/2006/relationships/image" Target="../media/image99.png"/><Relationship Id="rId2" Type="http://schemas.openxmlformats.org/officeDocument/2006/relationships/tags" Target="../tags/tag57.xml"/><Relationship Id="rId16" Type="http://schemas.openxmlformats.org/officeDocument/2006/relationships/image" Target="../media/image93.wmf"/><Relationship Id="rId20" Type="http://schemas.openxmlformats.org/officeDocument/2006/relationships/image" Target="../media/image89.png"/><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8.png"/><Relationship Id="rId5" Type="http://schemas.openxmlformats.org/officeDocument/2006/relationships/tags" Target="../tags/tag60.xml"/><Relationship Id="rId15" Type="http://schemas.openxmlformats.org/officeDocument/2006/relationships/oleObject" Target="../embeddings/oleObject4.bin"/><Relationship Id="rId23" Type="http://schemas.openxmlformats.org/officeDocument/2006/relationships/image" Target="../media/image97.png"/><Relationship Id="rId28" Type="http://schemas.openxmlformats.org/officeDocument/2006/relationships/image" Target="../media/image101.png"/><Relationship Id="rId10" Type="http://schemas.openxmlformats.org/officeDocument/2006/relationships/tags" Target="../tags/tag65.xml"/><Relationship Id="rId19" Type="http://schemas.openxmlformats.org/officeDocument/2006/relationships/image" Target="../media/image88.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24.xml"/><Relationship Id="rId22" Type="http://schemas.openxmlformats.org/officeDocument/2006/relationships/image" Target="../media/image96.png"/><Relationship Id="rId27"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100.png"/><Relationship Id="rId26" Type="http://schemas.openxmlformats.org/officeDocument/2006/relationships/image" Target="../media/image66.png"/><Relationship Id="rId3" Type="http://schemas.openxmlformats.org/officeDocument/2006/relationships/tags" Target="../tags/tag70.xml"/><Relationship Id="rId21" Type="http://schemas.openxmlformats.org/officeDocument/2006/relationships/image" Target="../media/image106.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103.png"/><Relationship Id="rId25" Type="http://schemas.openxmlformats.org/officeDocument/2006/relationships/image" Target="../media/image110.png"/><Relationship Id="rId2" Type="http://schemas.openxmlformats.org/officeDocument/2006/relationships/tags" Target="../tags/tag69.xml"/><Relationship Id="rId16" Type="http://schemas.openxmlformats.org/officeDocument/2006/relationships/image" Target="../media/image99.png"/><Relationship Id="rId20" Type="http://schemas.openxmlformats.org/officeDocument/2006/relationships/image" Target="../media/image105.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09.png"/><Relationship Id="rId5" Type="http://schemas.openxmlformats.org/officeDocument/2006/relationships/tags" Target="../tags/tag72.xml"/><Relationship Id="rId15" Type="http://schemas.openxmlformats.org/officeDocument/2006/relationships/notesSlide" Target="../notesSlides/notesSlide25.xml"/><Relationship Id="rId23" Type="http://schemas.openxmlformats.org/officeDocument/2006/relationships/image" Target="../media/image108.png"/><Relationship Id="rId28" Type="http://schemas.openxmlformats.org/officeDocument/2006/relationships/image" Target="../media/image62.png"/><Relationship Id="rId10" Type="http://schemas.openxmlformats.org/officeDocument/2006/relationships/tags" Target="../tags/tag77.xml"/><Relationship Id="rId19" Type="http://schemas.openxmlformats.org/officeDocument/2006/relationships/image" Target="../media/image104.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12.xml"/><Relationship Id="rId22" Type="http://schemas.openxmlformats.org/officeDocument/2006/relationships/image" Target="../media/image107.png"/><Relationship Id="rId27" Type="http://schemas.openxmlformats.org/officeDocument/2006/relationships/image" Target="../media/image101.png"/></Relationships>
</file>

<file path=ppt/slides/_rels/slide47.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107.png"/><Relationship Id="rId39" Type="http://schemas.openxmlformats.org/officeDocument/2006/relationships/image" Target="../media/image120.png"/><Relationship Id="rId3" Type="http://schemas.openxmlformats.org/officeDocument/2006/relationships/tags" Target="../tags/tag83.xml"/><Relationship Id="rId21" Type="http://schemas.openxmlformats.org/officeDocument/2006/relationships/tags" Target="../tags/tag101.xml"/><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slideLayout" Target="../slideLayouts/slideLayout12.xml"/><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29" Type="http://schemas.openxmlformats.org/officeDocument/2006/relationships/image" Target="../media/image101.png"/><Relationship Id="rId41" Type="http://schemas.openxmlformats.org/officeDocument/2006/relationships/image" Target="../media/image121.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10.png"/><Relationship Id="rId45" Type="http://schemas.openxmlformats.org/officeDocument/2006/relationships/image" Target="../media/image125.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image" Target="../media/image66.png"/><Relationship Id="rId36" Type="http://schemas.openxmlformats.org/officeDocument/2006/relationships/image" Target="../media/image117.png"/><Relationship Id="rId49" Type="http://schemas.openxmlformats.org/officeDocument/2006/relationships/image" Target="../media/image129.png"/><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image" Target="../media/image112.png"/><Relationship Id="rId44" Type="http://schemas.openxmlformats.org/officeDocument/2006/relationships/image" Target="../media/image124.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tags" Target="../tags/tag8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30.png"/><Relationship Id="rId18" Type="http://schemas.openxmlformats.org/officeDocument/2006/relationships/image" Target="../media/image62.png"/><Relationship Id="rId3" Type="http://schemas.openxmlformats.org/officeDocument/2006/relationships/tags" Target="../tags/tag107.xml"/><Relationship Id="rId21" Type="http://schemas.openxmlformats.org/officeDocument/2006/relationships/image" Target="../media/image137.png"/><Relationship Id="rId7" Type="http://schemas.openxmlformats.org/officeDocument/2006/relationships/tags" Target="../tags/tag111.xml"/><Relationship Id="rId12" Type="http://schemas.openxmlformats.org/officeDocument/2006/relationships/slideLayout" Target="../slideLayouts/slideLayout9.xml"/><Relationship Id="rId17" Type="http://schemas.openxmlformats.org/officeDocument/2006/relationships/image" Target="../media/image134.png"/><Relationship Id="rId2" Type="http://schemas.openxmlformats.org/officeDocument/2006/relationships/tags" Target="../tags/tag106.xml"/><Relationship Id="rId16" Type="http://schemas.openxmlformats.org/officeDocument/2006/relationships/image" Target="../media/image133.png"/><Relationship Id="rId20" Type="http://schemas.openxmlformats.org/officeDocument/2006/relationships/image" Target="../media/image136.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132.png"/><Relationship Id="rId23" Type="http://schemas.openxmlformats.org/officeDocument/2006/relationships/image" Target="../media/image139.png"/><Relationship Id="rId10" Type="http://schemas.openxmlformats.org/officeDocument/2006/relationships/tags" Target="../tags/tag114.xml"/><Relationship Id="rId19" Type="http://schemas.openxmlformats.org/officeDocument/2006/relationships/image" Target="../media/image135.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31.png"/><Relationship Id="rId22" Type="http://schemas.openxmlformats.org/officeDocument/2006/relationships/image" Target="../media/image1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1.jpeg"/></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12.xml"/><Relationship Id="rId7" Type="http://schemas.openxmlformats.org/officeDocument/2006/relationships/image" Target="../media/image101.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270.png"/><Relationship Id="rId5" Type="http://schemas.openxmlformats.org/officeDocument/2006/relationships/image" Target="../media/image142.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2.xml"/><Relationship Id="rId7" Type="http://schemas.openxmlformats.org/officeDocument/2006/relationships/image" Target="../media/image6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00.png"/><Relationship Id="rId5" Type="http://schemas.openxmlformats.org/officeDocument/2006/relationships/image" Target="../media/image144.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22.xml"/><Relationship Id="rId7" Type="http://schemas.openxmlformats.org/officeDocument/2006/relationships/image" Target="../media/image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6.png"/><Relationship Id="rId4" Type="http://schemas.openxmlformats.org/officeDocument/2006/relationships/tags" Target="../tags/tag123.xml"/><Relationship Id="rId9" Type="http://schemas.openxmlformats.org/officeDocument/2006/relationships/image" Target="../media/image147.png"/></Relationships>
</file>

<file path=ppt/slides/_rels/slide55.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114.png"/><Relationship Id="rId26" Type="http://schemas.openxmlformats.org/officeDocument/2006/relationships/image" Target="../media/image154.png"/><Relationship Id="rId3" Type="http://schemas.openxmlformats.org/officeDocument/2006/relationships/tags" Target="../tags/tag126.xml"/><Relationship Id="rId21" Type="http://schemas.openxmlformats.org/officeDocument/2006/relationships/image" Target="../media/image149.pn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62.png"/><Relationship Id="rId25" Type="http://schemas.openxmlformats.org/officeDocument/2006/relationships/image" Target="../media/image153.png"/><Relationship Id="rId2" Type="http://schemas.openxmlformats.org/officeDocument/2006/relationships/tags" Target="../tags/tag125.xml"/><Relationship Id="rId16" Type="http://schemas.openxmlformats.org/officeDocument/2006/relationships/image" Target="../media/image101.png"/><Relationship Id="rId20" Type="http://schemas.openxmlformats.org/officeDocument/2006/relationships/image" Target="../media/image148.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image" Target="../media/image152.png"/><Relationship Id="rId5" Type="http://schemas.openxmlformats.org/officeDocument/2006/relationships/tags" Target="../tags/tag128.xml"/><Relationship Id="rId15" Type="http://schemas.openxmlformats.org/officeDocument/2006/relationships/image" Target="../media/image66.png"/><Relationship Id="rId23" Type="http://schemas.openxmlformats.org/officeDocument/2006/relationships/image" Target="../media/image151.png"/><Relationship Id="rId10" Type="http://schemas.openxmlformats.org/officeDocument/2006/relationships/tags" Target="../tags/tag133.xml"/><Relationship Id="rId19" Type="http://schemas.openxmlformats.org/officeDocument/2006/relationships/image" Target="../media/image115.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slideLayout" Target="../slideLayouts/slideLayout12.xml"/><Relationship Id="rId22" Type="http://schemas.openxmlformats.org/officeDocument/2006/relationships/image" Target="../media/image150.png"/><Relationship Id="rId27" Type="http://schemas.openxmlformats.org/officeDocument/2006/relationships/image" Target="../media/image155.png"/></Relationships>
</file>

<file path=ppt/slides/_rels/slide56.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8.png"/><Relationship Id="rId3" Type="http://schemas.openxmlformats.org/officeDocument/2006/relationships/tags" Target="../tags/tag139.xml"/><Relationship Id="rId7" Type="http://schemas.openxmlformats.org/officeDocument/2006/relationships/slideLayout" Target="../slideLayouts/slideLayout12.xml"/><Relationship Id="rId12" Type="http://schemas.openxmlformats.org/officeDocument/2006/relationships/image" Target="../media/image15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111.png"/><Relationship Id="rId5" Type="http://schemas.openxmlformats.org/officeDocument/2006/relationships/tags" Target="../tags/tag141.xml"/><Relationship Id="rId10" Type="http://schemas.openxmlformats.org/officeDocument/2006/relationships/image" Target="../media/image62.png"/><Relationship Id="rId4" Type="http://schemas.openxmlformats.org/officeDocument/2006/relationships/tags" Target="../tags/tag140.xml"/><Relationship Id="rId9" Type="http://schemas.openxmlformats.org/officeDocument/2006/relationships/image" Target="../media/image152.pn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144.xml"/><Relationship Id="rId7" Type="http://schemas.openxmlformats.org/officeDocument/2006/relationships/image" Target="../media/image159.wmf"/><Relationship Id="rId2" Type="http://schemas.openxmlformats.org/officeDocument/2006/relationships/tags" Target="../tags/tag143.xml"/><Relationship Id="rId1" Type="http://schemas.openxmlformats.org/officeDocument/2006/relationships/vmlDrawing" Target="../drawings/vmlDrawing4.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60.png"/><Relationship Id="rId4" Type="http://schemas.openxmlformats.org/officeDocument/2006/relationships/tags" Target="../tags/tag145.xml"/><Relationship Id="rId9" Type="http://schemas.openxmlformats.org/officeDocument/2006/relationships/image" Target="../media/image89.png"/></Relationships>
</file>

<file path=ppt/slides/_rels/slide5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48.xml"/><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2.xml"/><Relationship Id="rId11" Type="http://schemas.openxmlformats.org/officeDocument/2006/relationships/image" Target="../media/image165.png"/><Relationship Id="rId5" Type="http://schemas.openxmlformats.org/officeDocument/2006/relationships/tags" Target="../tags/tag150.xml"/><Relationship Id="rId10" Type="http://schemas.openxmlformats.org/officeDocument/2006/relationships/image" Target="../media/image164.png"/><Relationship Id="rId4" Type="http://schemas.openxmlformats.org/officeDocument/2006/relationships/tags" Target="../tags/tag149.xml"/><Relationship Id="rId9" Type="http://schemas.openxmlformats.org/officeDocument/2006/relationships/image" Target="../media/image163.png"/></Relationships>
</file>

<file path=ppt/slides/_rels/slide5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53.xml"/><Relationship Id="rId7" Type="http://schemas.openxmlformats.org/officeDocument/2006/relationships/image" Target="../media/image16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67.png"/><Relationship Id="rId11" Type="http://schemas.openxmlformats.org/officeDocument/2006/relationships/image" Target="../media/image171.png"/><Relationship Id="rId5" Type="http://schemas.openxmlformats.org/officeDocument/2006/relationships/slideLayout" Target="../slideLayouts/slideLayout12.xml"/><Relationship Id="rId10" Type="http://schemas.openxmlformats.org/officeDocument/2006/relationships/image" Target="../media/image170.png"/><Relationship Id="rId4" Type="http://schemas.openxmlformats.org/officeDocument/2006/relationships/tags" Target="../tags/tag154.xml"/><Relationship Id="rId9" Type="http://schemas.openxmlformats.org/officeDocument/2006/relationships/image" Target="../media/image166.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9.xml"/><Relationship Id="rId1" Type="http://schemas.openxmlformats.org/officeDocument/2006/relationships/tags" Target="../tags/tag155.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7.xml"/><Relationship Id="rId7" Type="http://schemas.openxmlformats.org/officeDocument/2006/relationships/image" Target="../media/image172.wmf"/><Relationship Id="rId2" Type="http://schemas.openxmlformats.org/officeDocument/2006/relationships/tags" Target="../tags/tag156.xml"/><Relationship Id="rId1" Type="http://schemas.openxmlformats.org/officeDocument/2006/relationships/vmlDrawing" Target="../drawings/vmlDrawing5.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5.png"/><Relationship Id="rId5" Type="http://schemas.openxmlformats.org/officeDocument/2006/relationships/notesSlide" Target="../notesSlides/notesSlide30.xml"/><Relationship Id="rId10" Type="http://schemas.openxmlformats.org/officeDocument/2006/relationships/image" Target="../media/image174.png"/><Relationship Id="rId4" Type="http://schemas.openxmlformats.org/officeDocument/2006/relationships/slideLayout" Target="../slideLayouts/slideLayout12.xml"/><Relationship Id="rId9" Type="http://schemas.openxmlformats.org/officeDocument/2006/relationships/image" Target="../media/image173.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7.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900.png"/><Relationship Id="rId11" Type="http://schemas.openxmlformats.org/officeDocument/2006/relationships/image" Target="../media/image176.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0.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8.png"/><Relationship Id="rId5" Type="http://schemas.openxmlformats.org/officeDocument/2006/relationships/image" Target="../media/image152.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9.xml"/><Relationship Id="rId1" Type="http://schemas.openxmlformats.org/officeDocument/2006/relationships/tags" Target="../tags/tag163.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3.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182.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81.png"/><Relationship Id="rId5" Type="http://schemas.openxmlformats.org/officeDocument/2006/relationships/tags" Target="../tags/tag168.xml"/><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tags" Target="../tags/tag167.xml"/><Relationship Id="rId9" Type="http://schemas.openxmlformats.org/officeDocument/2006/relationships/image" Target="../media/image179.png"/><Relationship Id="rId14" Type="http://schemas.openxmlformats.org/officeDocument/2006/relationships/image" Target="../media/image184.png"/></Relationships>
</file>

<file path=ppt/slides/_rels/slide6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73.xml"/><Relationship Id="rId7" Type="http://schemas.openxmlformats.org/officeDocument/2006/relationships/image" Target="../media/image18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12.xml"/><Relationship Id="rId11" Type="http://schemas.openxmlformats.org/officeDocument/2006/relationships/image" Target="../media/image190.png"/><Relationship Id="rId5" Type="http://schemas.openxmlformats.org/officeDocument/2006/relationships/tags" Target="../tags/tag175.xml"/><Relationship Id="rId10" Type="http://schemas.openxmlformats.org/officeDocument/2006/relationships/image" Target="../media/image189.png"/><Relationship Id="rId4" Type="http://schemas.openxmlformats.org/officeDocument/2006/relationships/tags" Target="../tags/tag174.xml"/><Relationship Id="rId9" Type="http://schemas.openxmlformats.org/officeDocument/2006/relationships/image" Target="../media/image18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192.png"/><Relationship Id="rId4" Type="http://schemas.openxmlformats.org/officeDocument/2006/relationships/image" Target="../media/image191.png"/></Relationships>
</file>

<file path=ppt/slides/_rels/slide7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2.xml"/><Relationship Id="rId1" Type="http://schemas.openxmlformats.org/officeDocument/2006/relationships/tags" Target="../tags/tag178.xml"/></Relationships>
</file>

<file path=ppt/slides/_rels/slide72.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197.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96.png"/><Relationship Id="rId17" Type="http://schemas.openxmlformats.org/officeDocument/2006/relationships/image" Target="../media/image201.png"/><Relationship Id="rId2" Type="http://schemas.openxmlformats.org/officeDocument/2006/relationships/tags" Target="../tags/tag180.xml"/><Relationship Id="rId16" Type="http://schemas.openxmlformats.org/officeDocument/2006/relationships/image" Target="../media/image200.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195.png"/><Relationship Id="rId5" Type="http://schemas.openxmlformats.org/officeDocument/2006/relationships/tags" Target="../tags/tag183.xml"/><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tags" Target="../tags/tag182.xml"/><Relationship Id="rId9" Type="http://schemas.openxmlformats.org/officeDocument/2006/relationships/slideLayout" Target="../slideLayouts/slideLayout12.xml"/><Relationship Id="rId14" Type="http://schemas.openxmlformats.org/officeDocument/2006/relationships/image" Target="../media/image19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03.png"/><Relationship Id="rId4" Type="http://schemas.openxmlformats.org/officeDocument/2006/relationships/image" Target="../media/image202.png"/></Relationships>
</file>

<file path=ppt/slides/_rels/slide7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191.xml"/><Relationship Id="rId7" Type="http://schemas.openxmlformats.org/officeDocument/2006/relationships/image" Target="../media/image20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204.png"/><Relationship Id="rId5" Type="http://schemas.openxmlformats.org/officeDocument/2006/relationships/slideLayout" Target="../slideLayouts/slideLayout12.xml"/><Relationship Id="rId4" Type="http://schemas.openxmlformats.org/officeDocument/2006/relationships/tags" Target="../tags/tag192.xml"/><Relationship Id="rId9" Type="http://schemas.openxmlformats.org/officeDocument/2006/relationships/image" Target="../media/image199.png"/></Relationships>
</file>

<file path=ppt/slides/_rels/slide75.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208.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tags" Target="../tags/tag198.xml"/><Relationship Id="rId7" Type="http://schemas.openxmlformats.org/officeDocument/2006/relationships/slideLayout" Target="../slideLayouts/slideLayout12.xml"/><Relationship Id="rId12" Type="http://schemas.openxmlformats.org/officeDocument/2006/relationships/image" Target="../media/image213.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212.png"/><Relationship Id="rId5" Type="http://schemas.openxmlformats.org/officeDocument/2006/relationships/tags" Target="../tags/tag200.xml"/><Relationship Id="rId10" Type="http://schemas.openxmlformats.org/officeDocument/2006/relationships/image" Target="../media/image211.png"/><Relationship Id="rId4" Type="http://schemas.openxmlformats.org/officeDocument/2006/relationships/tags" Target="../tags/tag199.xml"/><Relationship Id="rId9" Type="http://schemas.openxmlformats.org/officeDocument/2006/relationships/image" Target="../media/image210.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7.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media/image216.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209.png"/><Relationship Id="rId5" Type="http://schemas.openxmlformats.org/officeDocument/2006/relationships/tags" Target="../tags/tag206.xml"/><Relationship Id="rId15" Type="http://schemas.openxmlformats.org/officeDocument/2006/relationships/image" Target="../media/image219.png"/><Relationship Id="rId10" Type="http://schemas.openxmlformats.org/officeDocument/2006/relationships/image" Target="../media/image215.png"/><Relationship Id="rId4" Type="http://schemas.openxmlformats.org/officeDocument/2006/relationships/tags" Target="../tags/tag205.xml"/><Relationship Id="rId9" Type="http://schemas.openxmlformats.org/officeDocument/2006/relationships/image" Target="../media/image214.png"/><Relationship Id="rId14" Type="http://schemas.openxmlformats.org/officeDocument/2006/relationships/image" Target="../media/image218.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20.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203.png"/><Relationship Id="rId2" Type="http://schemas.openxmlformats.org/officeDocument/2006/relationships/tags" Target="../tags/tag210.xml"/><Relationship Id="rId16" Type="http://schemas.openxmlformats.org/officeDocument/2006/relationships/image" Target="../media/image223.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219.png"/><Relationship Id="rId5" Type="http://schemas.openxmlformats.org/officeDocument/2006/relationships/tags" Target="../tags/tag213.xml"/><Relationship Id="rId15" Type="http://schemas.openxmlformats.org/officeDocument/2006/relationships/image" Target="../media/image222.png"/><Relationship Id="rId10" Type="http://schemas.openxmlformats.org/officeDocument/2006/relationships/image" Target="../media/image207.png"/><Relationship Id="rId4" Type="http://schemas.openxmlformats.org/officeDocument/2006/relationships/tags" Target="../tags/tag212.xml"/><Relationship Id="rId9" Type="http://schemas.openxmlformats.org/officeDocument/2006/relationships/notesSlide" Target="../notesSlides/notesSlide34.xml"/><Relationship Id="rId14" Type="http://schemas.openxmlformats.org/officeDocument/2006/relationships/image" Target="../media/image221.png"/></Relationships>
</file>

<file path=ppt/slides/_rels/slide79.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tags" Target="../tags/tag218.xml"/><Relationship Id="rId7" Type="http://schemas.openxmlformats.org/officeDocument/2006/relationships/image" Target="../media/image223.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12.xml"/><Relationship Id="rId11" Type="http://schemas.openxmlformats.org/officeDocument/2006/relationships/image" Target="../media/image227.png"/><Relationship Id="rId5" Type="http://schemas.openxmlformats.org/officeDocument/2006/relationships/tags" Target="../tags/tag220.xml"/><Relationship Id="rId10" Type="http://schemas.openxmlformats.org/officeDocument/2006/relationships/image" Target="../media/image226.png"/><Relationship Id="rId4" Type="http://schemas.openxmlformats.org/officeDocument/2006/relationships/tags" Target="../tags/tag219.xml"/><Relationship Id="rId9" Type="http://schemas.openxmlformats.org/officeDocument/2006/relationships/image" Target="../media/image22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28.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tags" Target="../tags/tag222.xml"/><Relationship Id="rId16" Type="http://schemas.openxmlformats.org/officeDocument/2006/relationships/image" Target="../media/image235.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30.png"/><Relationship Id="rId5" Type="http://schemas.openxmlformats.org/officeDocument/2006/relationships/tags" Target="../tags/tag225.xml"/><Relationship Id="rId15" Type="http://schemas.openxmlformats.org/officeDocument/2006/relationships/image" Target="../media/image234.png"/><Relationship Id="rId10" Type="http://schemas.openxmlformats.org/officeDocument/2006/relationships/slideLayout" Target="../slideLayouts/slideLayout12.xml"/><Relationship Id="rId19" Type="http://schemas.openxmlformats.org/officeDocument/2006/relationships/image" Target="../media/image238.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33.png"/></Relationships>
</file>

<file path=ppt/slides/_rels/slide8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232.xml"/><Relationship Id="rId7" Type="http://schemas.openxmlformats.org/officeDocument/2006/relationships/image" Target="../media/image239.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2.xml"/><Relationship Id="rId11" Type="http://schemas.openxmlformats.org/officeDocument/2006/relationships/image" Target="../media/image243.png"/><Relationship Id="rId5" Type="http://schemas.openxmlformats.org/officeDocument/2006/relationships/tags" Target="../tags/tag234.xml"/><Relationship Id="rId10" Type="http://schemas.openxmlformats.org/officeDocument/2006/relationships/image" Target="../media/image242.png"/><Relationship Id="rId4" Type="http://schemas.openxmlformats.org/officeDocument/2006/relationships/tags" Target="../tags/tag233.xml"/><Relationship Id="rId9" Type="http://schemas.openxmlformats.org/officeDocument/2006/relationships/image" Target="../media/image241.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6.png"/><Relationship Id="rId3" Type="http://schemas.openxmlformats.org/officeDocument/2006/relationships/tags" Target="../tags/tag236.xml"/><Relationship Id="rId7" Type="http://schemas.openxmlformats.org/officeDocument/2006/relationships/slideLayout" Target="../slideLayouts/slideLayout12.xml"/><Relationship Id="rId12" Type="http://schemas.openxmlformats.org/officeDocument/2006/relationships/image" Target="../media/image245.png"/><Relationship Id="rId2" Type="http://schemas.openxmlformats.org/officeDocument/2006/relationships/tags" Target="../tags/tag235.xml"/><Relationship Id="rId1" Type="http://schemas.openxmlformats.org/officeDocument/2006/relationships/vmlDrawing" Target="../drawings/vmlDrawing7.vml"/><Relationship Id="rId6" Type="http://schemas.openxmlformats.org/officeDocument/2006/relationships/tags" Target="../tags/tag239.xml"/><Relationship Id="rId11" Type="http://schemas.openxmlformats.org/officeDocument/2006/relationships/image" Target="../media/image111.png"/><Relationship Id="rId5" Type="http://schemas.openxmlformats.org/officeDocument/2006/relationships/tags" Target="../tags/tag238.xml"/><Relationship Id="rId10" Type="http://schemas.openxmlformats.org/officeDocument/2006/relationships/image" Target="../media/image114.png"/><Relationship Id="rId4" Type="http://schemas.openxmlformats.org/officeDocument/2006/relationships/tags" Target="../tags/tag237.xml"/><Relationship Id="rId9" Type="http://schemas.openxmlformats.org/officeDocument/2006/relationships/image" Target="../media/image244.wmf"/><Relationship Id="rId14" Type="http://schemas.openxmlformats.org/officeDocument/2006/relationships/image" Target="../media/image247.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51.png"/><Relationship Id="rId3" Type="http://schemas.openxmlformats.org/officeDocument/2006/relationships/tags" Target="../tags/tag241.xml"/><Relationship Id="rId7" Type="http://schemas.openxmlformats.org/officeDocument/2006/relationships/slideLayout" Target="../slideLayouts/slideLayout12.xml"/><Relationship Id="rId12" Type="http://schemas.openxmlformats.org/officeDocument/2006/relationships/image" Target="../media/image250.png"/><Relationship Id="rId2" Type="http://schemas.openxmlformats.org/officeDocument/2006/relationships/tags" Target="../tags/tag240.xml"/><Relationship Id="rId1" Type="http://schemas.openxmlformats.org/officeDocument/2006/relationships/vmlDrawing" Target="../drawings/vmlDrawing8.vml"/><Relationship Id="rId6" Type="http://schemas.openxmlformats.org/officeDocument/2006/relationships/tags" Target="../tags/tag244.xml"/><Relationship Id="rId11" Type="http://schemas.openxmlformats.org/officeDocument/2006/relationships/image" Target="../media/image249.png"/><Relationship Id="rId5" Type="http://schemas.openxmlformats.org/officeDocument/2006/relationships/tags" Target="../tags/tag243.xml"/><Relationship Id="rId10" Type="http://schemas.openxmlformats.org/officeDocument/2006/relationships/image" Target="../media/image146.png"/><Relationship Id="rId4" Type="http://schemas.openxmlformats.org/officeDocument/2006/relationships/tags" Target="../tags/tag242.xml"/><Relationship Id="rId9" Type="http://schemas.openxmlformats.org/officeDocument/2006/relationships/image" Target="../media/image248.wmf"/><Relationship Id="rId14" Type="http://schemas.openxmlformats.org/officeDocument/2006/relationships/image" Target="../media/image252.png"/></Relationships>
</file>

<file path=ppt/slides/_rels/slide86.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tags" Target="../tags/tag247.xml"/><Relationship Id="rId7" Type="http://schemas.openxmlformats.org/officeDocument/2006/relationships/slideLayout" Target="../slideLayouts/slideLayout12.xml"/><Relationship Id="rId12" Type="http://schemas.openxmlformats.org/officeDocument/2006/relationships/image" Target="../media/image257.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56.png"/><Relationship Id="rId5" Type="http://schemas.openxmlformats.org/officeDocument/2006/relationships/tags" Target="../tags/tag249.xml"/><Relationship Id="rId10" Type="http://schemas.openxmlformats.org/officeDocument/2006/relationships/image" Target="../media/image255.png"/><Relationship Id="rId4" Type="http://schemas.openxmlformats.org/officeDocument/2006/relationships/tags" Target="../tags/tag248.xml"/><Relationship Id="rId9" Type="http://schemas.openxmlformats.org/officeDocument/2006/relationships/image" Target="../media/image2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1.xml"/><Relationship Id="rId5" Type="http://schemas.openxmlformats.org/officeDocument/2006/relationships/image" Target="../media/image68.jpeg"/><Relationship Id="rId4" Type="http://schemas.openxmlformats.org/officeDocument/2006/relationships/image" Target="../media/image2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61.png"/><Relationship Id="rId4" Type="http://schemas.openxmlformats.org/officeDocument/2006/relationships/image" Target="../media/image68.jpeg"/><Relationship Id="rId9"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65"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21"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2"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30"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7"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8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8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6"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61"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90"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226923</TotalTime>
  <Words>4184</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6753</cp:revision>
  <dcterms:created xsi:type="dcterms:W3CDTF">2009-05-27T15:44:15Z</dcterms:created>
  <dcterms:modified xsi:type="dcterms:W3CDTF">2018-06-06T12:49:49Z</dcterms:modified>
</cp:coreProperties>
</file>